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6858000" cx="12192000"/>
  <p:notesSz cx="6858000" cy="9144000"/>
  <p:embeddedFontLst>
    <p:embeddedFont>
      <p:font typeface="Play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205">
          <p15:clr>
            <a:srgbClr val="A4A3A4"/>
          </p15:clr>
        </p15:guide>
        <p15:guide id="2" pos="3817">
          <p15:clr>
            <a:srgbClr val="A4A3A4"/>
          </p15:clr>
        </p15:guide>
      </p15:sldGuideLst>
    </p:ext>
    <p:ext uri="GoogleSlidesCustomDataVersion2">
      <go:slidesCustomData xmlns:go="http://customooxmlschemas.google.com/" r:id="rId11" roundtripDataSignature="AMtx7mhW/Anjbvp/LumOPjpLPhG8efT0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205" orient="horz"/>
        <p:guide pos="3817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font" Target="fonts/Play-bold.fntdata"/><Relationship Id="rId9" Type="http://schemas.openxmlformats.org/officeDocument/2006/relationships/font" Target="fonts/Play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lt-LT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vadinimo skaidrė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vadinimas ir vertikalus tekstas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us pavadinimas ir tekstas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vadinimas ir turinys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kcijos antraštė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 turiniai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yginimas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k pavadinimas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uščia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urinys ir antraštė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veikslėlis ir antraštė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6.png"/><Relationship Id="rId5" Type="http://schemas.openxmlformats.org/officeDocument/2006/relationships/image" Target="../media/image8.png"/><Relationship Id="rId6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4.png"/><Relationship Id="rId5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7.png"/><Relationship Id="rId6" Type="http://schemas.openxmlformats.org/officeDocument/2006/relationships/image" Target="../media/image10.png"/><Relationship Id="rId7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1378490" y="2936045"/>
            <a:ext cx="7795646" cy="141109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lt-LT" sz="4800">
                <a:latin typeface="Calibri"/>
                <a:ea typeface="Calibri"/>
                <a:cs typeface="Calibri"/>
                <a:sym typeface="Calibri"/>
              </a:rPr>
              <a:t>Title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aveikslėlis, kuriame yra Grafika, Šriftas, Spalvingumas, grafinis dizainas&#10;&#10;Automatiškai sugeneruotas aprašymas"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3530" y="735694"/>
            <a:ext cx="2455382" cy="60440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/>
          <p:nvPr/>
        </p:nvSpPr>
        <p:spPr>
          <a:xfrm>
            <a:off x="1011443" y="3060125"/>
            <a:ext cx="220604" cy="1149018"/>
          </a:xfrm>
          <a:prstGeom prst="roundRect">
            <a:avLst>
              <a:gd fmla="val 16667" name="adj"/>
            </a:avLst>
          </a:prstGeom>
          <a:solidFill>
            <a:srgbClr val="46B9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colorful letters on a black background&#10;&#10;Description automatically generated" id="91" name="Google Shape;91;p1"/>
          <p:cNvPicPr preferRelativeResize="0"/>
          <p:nvPr/>
        </p:nvPicPr>
        <p:blipFill rotWithShape="1">
          <a:blip r:embed="rId4">
            <a:alphaModFix/>
          </a:blip>
          <a:srcRect b="0" l="-1" r="-1501" t="81943"/>
          <a:stretch/>
        </p:blipFill>
        <p:spPr>
          <a:xfrm>
            <a:off x="723530" y="6101427"/>
            <a:ext cx="10744940" cy="571667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/>
          <p:cNvPicPr preferRelativeResize="0"/>
          <p:nvPr/>
        </p:nvPicPr>
        <p:blipFill rotWithShape="1">
          <a:blip r:embed="rId5">
            <a:alphaModFix amt="35000"/>
          </a:blip>
          <a:srcRect b="0" l="0" r="0" t="0"/>
          <a:stretch/>
        </p:blipFill>
        <p:spPr>
          <a:xfrm>
            <a:off x="9459033" y="184906"/>
            <a:ext cx="2708954" cy="5850384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932807" y="735694"/>
            <a:ext cx="2708954" cy="6044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/>
          <p:nvPr>
            <p:ph type="title"/>
          </p:nvPr>
        </p:nvSpPr>
        <p:spPr>
          <a:xfrm>
            <a:off x="949248" y="1393049"/>
            <a:ext cx="4386020" cy="135701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None/>
            </a:pPr>
            <a:r>
              <a:rPr b="1" lang="lt-LT" sz="50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lt-LT" sz="4000">
                <a:latin typeface="Calibri"/>
                <a:ea typeface="Calibri"/>
                <a:cs typeface="Calibri"/>
                <a:sym typeface="Calibri"/>
              </a:rPr>
              <a:t>Heading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763268" y="1393050"/>
            <a:ext cx="185980" cy="1656000"/>
          </a:xfrm>
          <a:prstGeom prst="roundRect">
            <a:avLst>
              <a:gd fmla="val 16667" name="adj"/>
            </a:avLst>
          </a:prstGeom>
          <a:solidFill>
            <a:srgbClr val="46B9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aveikslėlis, kuriame yra Grafika, Šriftas, Spalvingumas, grafinis dizainas&#10;&#10;Automatiškai sugeneruotas aprašymas" id="101" name="Google Shape;10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5702" y="484548"/>
            <a:ext cx="2235268" cy="550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05097" y="3429000"/>
            <a:ext cx="447091" cy="4470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719778" y="510300"/>
            <a:ext cx="2235267" cy="498716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"/>
          <p:cNvSpPr txBox="1"/>
          <p:nvPr/>
        </p:nvSpPr>
        <p:spPr>
          <a:xfrm>
            <a:off x="1067541" y="2475300"/>
            <a:ext cx="6094520" cy="784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i="0" lang="lt-L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Sub-heading</a:t>
            </a:r>
            <a:endParaRPr b="1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1843336" y="3260130"/>
            <a:ext cx="6094520" cy="784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0" i="0" lang="lt-L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Body text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/>
          <p:nvPr/>
        </p:nvSpPr>
        <p:spPr>
          <a:xfrm rot="-2931826">
            <a:off x="8590924" y="1468249"/>
            <a:ext cx="2324829" cy="4664567"/>
          </a:xfrm>
          <a:custGeom>
            <a:rect b="b" l="l" r="r" t="t"/>
            <a:pathLst>
              <a:path extrusionOk="0" h="7377771" w="3414789">
                <a:moveTo>
                  <a:pt x="0" y="0"/>
                </a:moveTo>
                <a:lnTo>
                  <a:pt x="3414788" y="0"/>
                </a:lnTo>
                <a:lnTo>
                  <a:pt x="3414788" y="7377771"/>
                </a:lnTo>
                <a:lnTo>
                  <a:pt x="0" y="737777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11" name="Google Shape;111;p3"/>
          <p:cNvSpPr/>
          <p:nvPr/>
        </p:nvSpPr>
        <p:spPr>
          <a:xfrm>
            <a:off x="8950419" y="4555084"/>
            <a:ext cx="1605837" cy="1336344"/>
          </a:xfrm>
          <a:custGeom>
            <a:rect b="b" l="l" r="r" t="t"/>
            <a:pathLst>
              <a:path extrusionOk="0" h="1962868" w="2539893">
                <a:moveTo>
                  <a:pt x="0" y="0"/>
                </a:moveTo>
                <a:lnTo>
                  <a:pt x="2539893" y="0"/>
                </a:lnTo>
                <a:lnTo>
                  <a:pt x="2539893" y="1962868"/>
                </a:lnTo>
                <a:lnTo>
                  <a:pt x="0" y="196286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-29038" t="-59020"/>
            </a:stretch>
          </a:blipFill>
          <a:ln>
            <a:noFill/>
          </a:ln>
        </p:spPr>
      </p:sp>
      <p:sp>
        <p:nvSpPr>
          <p:cNvPr id="112" name="Google Shape;112;p3"/>
          <p:cNvSpPr/>
          <p:nvPr/>
        </p:nvSpPr>
        <p:spPr>
          <a:xfrm>
            <a:off x="8624365" y="1580823"/>
            <a:ext cx="1508383" cy="1460704"/>
          </a:xfrm>
          <a:custGeom>
            <a:rect b="b" l="l" r="r" t="t"/>
            <a:pathLst>
              <a:path extrusionOk="0" h="2145532" w="2385753">
                <a:moveTo>
                  <a:pt x="0" y="0"/>
                </a:moveTo>
                <a:lnTo>
                  <a:pt x="2385752" y="0"/>
                </a:lnTo>
                <a:lnTo>
                  <a:pt x="2385752" y="2145533"/>
                </a:lnTo>
                <a:lnTo>
                  <a:pt x="0" y="214553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-37375" t="-45482"/>
            </a:stretch>
          </a:blipFill>
          <a:ln>
            <a:noFill/>
          </a:ln>
        </p:spPr>
      </p:sp>
      <p:pic>
        <p:nvPicPr>
          <p:cNvPr descr="Paveikslėlis, kuriame yra Grafika, Šriftas, Spalvingumas, grafinis dizainas&#10;&#10;Automatiškai sugeneruotas aprašymas" id="113" name="Google Shape;113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91057" y="616928"/>
            <a:ext cx="3345643" cy="8235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424291" y="666867"/>
            <a:ext cx="2976652" cy="66412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colorful letters on a black background&#10;&#10;Description automatically generated" id="115" name="Google Shape;115;p3"/>
          <p:cNvPicPr preferRelativeResize="0"/>
          <p:nvPr/>
        </p:nvPicPr>
        <p:blipFill rotWithShape="1">
          <a:blip r:embed="rId7">
            <a:alphaModFix/>
          </a:blip>
          <a:srcRect b="0" l="-1" r="-1501" t="81943"/>
          <a:stretch/>
        </p:blipFill>
        <p:spPr>
          <a:xfrm>
            <a:off x="723530" y="6101427"/>
            <a:ext cx="10744940" cy="5716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„Office“ tema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„Office“ tema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2024-10-16T06:58:30Z</dcterms:created>
  <dc:creator>Gina Zdanaviciene</dc:creator>
</cp:coreProperties>
</file>