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1" r:id="rId2"/>
    <p:sldMasterId id="2147483688" r:id="rId3"/>
    <p:sldMasterId id="2147483660" r:id="rId4"/>
    <p:sldMasterId id="2147483667" r:id="rId5"/>
  </p:sldMasterIdLst>
  <p:notesMasterIdLst>
    <p:notesMasterId r:id="rId7"/>
  </p:notesMasterIdLst>
  <p:sldIdLst>
    <p:sldId id="256" r:id="rId6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3B4"/>
    <a:srgbClr val="8A9CCF"/>
    <a:srgbClr val="B091C3"/>
    <a:srgbClr val="ED3D89"/>
    <a:srgbClr val="88D0CD"/>
    <a:srgbClr val="FEF4F8"/>
    <a:srgbClr val="46B980"/>
    <a:srgbClr val="AFDFDD"/>
    <a:srgbClr val="DBF1F0"/>
    <a:srgbClr val="ED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792" y="108"/>
      </p:cViewPr>
      <p:guideLst>
        <p:guide orient="horz" pos="2205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67A9A-8B44-4940-B35D-19934A25D237}" type="datetimeFigureOut">
              <a:rPr lang="lt-LT" smtClean="0"/>
              <a:t>2025.05.19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0DE9C9-CA2A-4C16-A141-2D53AAA2E77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10740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ECFBA9A-6B69-4139-D9C2-FE94B681B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99971"/>
            <a:ext cx="9144000" cy="1006475"/>
          </a:xfr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lt-LT" dirty="0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880899-A00E-C083-324A-7BA5658440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598522"/>
            <a:ext cx="9144000" cy="723219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dirty="0"/>
              <a:t>Spustelėkite norėdami redaguoti šablono paantraštės stilių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5524F68-0C62-4F10-B95F-84D01CEB80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10807"/>
            <a:ext cx="4415971" cy="1087008"/>
          </a:xfrm>
          <a:prstGeom prst="rect">
            <a:avLst/>
          </a:prstGeom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EB705751-9AC5-4483-BA13-B127D41AB0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914" y="746133"/>
            <a:ext cx="2931886" cy="654140"/>
          </a:xfrm>
          <a:prstGeom prst="rect">
            <a:avLst/>
          </a:prstGeom>
        </p:spPr>
      </p:pic>
      <p:pic>
        <p:nvPicPr>
          <p:cNvPr id="12" name="Paveikslėlis 11">
            <a:extLst>
              <a:ext uri="{FF2B5EF4-FFF2-40B4-BE49-F238E27FC236}">
                <a16:creationId xmlns:a16="http://schemas.microsoft.com/office/drawing/2014/main" id="{6B4BF76B-92E0-4867-9A97-D820952B2D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70"/>
          <a:stretch/>
        </p:blipFill>
        <p:spPr>
          <a:xfrm>
            <a:off x="612924" y="5881969"/>
            <a:ext cx="11027534" cy="73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148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and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768085A-E048-F1A8-D84D-B62B79877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lt-LT" dirty="0"/>
              <a:t>Spustelėję redaguokite stilių</a:t>
            </a:r>
          </a:p>
        </p:txBody>
      </p:sp>
      <p:pic>
        <p:nvPicPr>
          <p:cNvPr id="6" name="Paveikslėlis 5" descr="Paveikslėlis, kuriame yra Grafika, Šriftas, Spalvingumas, grafinis dizainas&#10;&#10;Automatiškai sugeneruotas aprašymas">
            <a:extLst>
              <a:ext uri="{FF2B5EF4-FFF2-40B4-BE49-F238E27FC236}">
                <a16:creationId xmlns:a16="http://schemas.microsoft.com/office/drawing/2014/main" id="{C6E98727-52FA-4717-8C61-6A60B42CC7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1" y="6163971"/>
            <a:ext cx="1686965" cy="415253"/>
          </a:xfrm>
          <a:prstGeom prst="rect">
            <a:avLst/>
          </a:prstGeo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DF84CB57-A9B6-48F9-88A0-29F6C741DA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505" y="6176963"/>
            <a:ext cx="1686964" cy="376383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E29C8AE3-F09A-4AF2-B0E4-1C1AC169D34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546" y="-1736780"/>
            <a:ext cx="3816907" cy="363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109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4" descr="Paveikslėlis, kuriame yra Grafika, Šriftas, Spalvingumas, grafinis dizainas&#10;&#10;Automatiškai sugeneruotas aprašymas">
            <a:extLst>
              <a:ext uri="{FF2B5EF4-FFF2-40B4-BE49-F238E27FC236}">
                <a16:creationId xmlns:a16="http://schemas.microsoft.com/office/drawing/2014/main" id="{36D0A814-1E4F-4309-A41F-4E1EDFE414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1" y="6163971"/>
            <a:ext cx="1686965" cy="415253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FBE5CDBD-22E9-47C8-AD71-CFD688FD30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505" y="6176963"/>
            <a:ext cx="1686964" cy="376383"/>
          </a:xfrm>
          <a:prstGeom prst="rect">
            <a:avLst/>
          </a:prstGeom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4A98CBEF-2049-453B-93F2-74DB7F6FCF5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546" y="-1736780"/>
            <a:ext cx="3816907" cy="363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037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1">
            <a:extLst>
              <a:ext uri="{FF2B5EF4-FFF2-40B4-BE49-F238E27FC236}">
                <a16:creationId xmlns:a16="http://schemas.microsoft.com/office/drawing/2014/main" id="{239FD0F6-3B48-4697-B034-AC24B7940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137883"/>
            <a:ext cx="9144000" cy="1006475"/>
          </a:xfr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lt-LT" dirty="0"/>
              <a:t>Spustelėję redaguokite stilių</a:t>
            </a:r>
          </a:p>
        </p:txBody>
      </p:sp>
      <p:pic>
        <p:nvPicPr>
          <p:cNvPr id="9" name="Paveikslėlis 8">
            <a:extLst>
              <a:ext uri="{FF2B5EF4-FFF2-40B4-BE49-F238E27FC236}">
                <a16:creationId xmlns:a16="http://schemas.microsoft.com/office/drawing/2014/main" id="{F9A92BF4-22EA-4CE2-9359-B2244C3653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10807"/>
            <a:ext cx="4415971" cy="1087008"/>
          </a:xfrm>
          <a:prstGeom prst="rect">
            <a:avLst/>
          </a:prstGeom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5F16C7F8-6C3E-4841-92E9-166BF80985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914" y="746133"/>
            <a:ext cx="2931886" cy="654140"/>
          </a:xfrm>
          <a:prstGeom prst="rect">
            <a:avLst/>
          </a:prstGeom>
        </p:spPr>
      </p:pic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1F7D67AB-1289-4E64-8B39-CACF39838E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70"/>
          <a:stretch/>
        </p:blipFill>
        <p:spPr>
          <a:xfrm>
            <a:off x="612924" y="5881969"/>
            <a:ext cx="11027534" cy="73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700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veikslėlis 5">
            <a:extLst>
              <a:ext uri="{FF2B5EF4-FFF2-40B4-BE49-F238E27FC236}">
                <a16:creationId xmlns:a16="http://schemas.microsoft.com/office/drawing/2014/main" id="{B3CC6062-65BF-41AA-BA24-A55A734441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76" y="-2627483"/>
            <a:ext cx="5500914" cy="11001828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0ECFBA9A-6B69-4139-D9C2-FE94B681B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99971"/>
            <a:ext cx="9144000" cy="1006475"/>
          </a:xfr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lt-LT" dirty="0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880899-A00E-C083-324A-7BA5658440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598522"/>
            <a:ext cx="9144000" cy="723219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dirty="0"/>
              <a:t>Spustelėkite norėdami redaguoti šablono paantraštės stilių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5524F68-0C62-4F10-B95F-84D01CEB80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10807"/>
            <a:ext cx="4415971" cy="1087008"/>
          </a:xfrm>
          <a:prstGeom prst="rect">
            <a:avLst/>
          </a:prstGeom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EB705751-9AC5-4483-BA13-B127D41AB0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002" y="802305"/>
            <a:ext cx="2931886" cy="654140"/>
          </a:xfrm>
          <a:prstGeom prst="rect">
            <a:avLst/>
          </a:prstGeom>
        </p:spPr>
      </p:pic>
      <p:pic>
        <p:nvPicPr>
          <p:cNvPr id="12" name="Paveikslėlis 11">
            <a:extLst>
              <a:ext uri="{FF2B5EF4-FFF2-40B4-BE49-F238E27FC236}">
                <a16:creationId xmlns:a16="http://schemas.microsoft.com/office/drawing/2014/main" id="{6B4BF76B-92E0-4867-9A97-D820952B2D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70"/>
          <a:stretch/>
        </p:blipFill>
        <p:spPr>
          <a:xfrm>
            <a:off x="612924" y="5881970"/>
            <a:ext cx="10650162" cy="70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61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AA4F191-426F-79DE-36E9-A59537BC8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</a:p>
        </p:txBody>
      </p:sp>
      <p:pic>
        <p:nvPicPr>
          <p:cNvPr id="7" name="Paveikslėlis 6" descr="Paveikslėlis, kuriame yra Grafika, Šriftas, Spalvingumas, grafinis dizainas&#10;&#10;Automatiškai sugeneruotas aprašymas">
            <a:extLst>
              <a:ext uri="{FF2B5EF4-FFF2-40B4-BE49-F238E27FC236}">
                <a16:creationId xmlns:a16="http://schemas.microsoft.com/office/drawing/2014/main" id="{73975A5D-6885-407C-9048-E74FEEDD2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1" y="6163971"/>
            <a:ext cx="1686965" cy="415253"/>
          </a:xfrm>
          <a:prstGeom prst="rect">
            <a:avLst/>
          </a:prstGeom>
        </p:spPr>
      </p:pic>
      <p:pic>
        <p:nvPicPr>
          <p:cNvPr id="8" name="Paveikslėlis 7">
            <a:extLst>
              <a:ext uri="{FF2B5EF4-FFF2-40B4-BE49-F238E27FC236}">
                <a16:creationId xmlns:a16="http://schemas.microsoft.com/office/drawing/2014/main" id="{C09722E7-476D-4753-A30C-C3D0E5B786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505" y="6176963"/>
            <a:ext cx="1686964" cy="376383"/>
          </a:xfrm>
          <a:prstGeom prst="rect">
            <a:avLst/>
          </a:prstGeom>
        </p:spPr>
      </p:pic>
      <p:sp>
        <p:nvSpPr>
          <p:cNvPr id="9" name="Pavadinimas 1">
            <a:extLst>
              <a:ext uri="{FF2B5EF4-FFF2-40B4-BE49-F238E27FC236}">
                <a16:creationId xmlns:a16="http://schemas.microsoft.com/office/drawing/2014/main" id="{BAF2F9CA-D833-47E6-8DD6-7C5ADB6C2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lt-LT" dirty="0"/>
              <a:t>Spustelėję redaguokite stilių</a:t>
            </a: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8C6E9068-C05C-49B6-BB3D-EE711F1EDF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76" y="-2627483"/>
            <a:ext cx="5500914" cy="1100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378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EA77859-B94A-14E2-FB5D-02B5AEC6A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lt-LT" dirty="0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8C22F05-DDAA-2292-95A7-6E09401A8C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ED51301D-B730-CFC5-EFA4-605BB6947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pic>
        <p:nvPicPr>
          <p:cNvPr id="8" name="Paveikslėlis 7" descr="Paveikslėlis, kuriame yra Grafika, Šriftas, Spalvingumas, grafinis dizainas&#10;&#10;Automatiškai sugeneruotas aprašymas">
            <a:extLst>
              <a:ext uri="{FF2B5EF4-FFF2-40B4-BE49-F238E27FC236}">
                <a16:creationId xmlns:a16="http://schemas.microsoft.com/office/drawing/2014/main" id="{5CDE5E75-01F5-4790-98E7-A8A6DFF75F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1" y="6163971"/>
            <a:ext cx="1686965" cy="415253"/>
          </a:xfrm>
          <a:prstGeom prst="rect">
            <a:avLst/>
          </a:prstGeom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id="{71E3907A-56F7-4F9B-90BC-091BAF49EC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505" y="6176963"/>
            <a:ext cx="1686964" cy="376383"/>
          </a:xfrm>
          <a:prstGeom prst="rect">
            <a:avLst/>
          </a:prstGeom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B7E4D352-40BE-4629-A29C-485BA37F09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76" y="-2627483"/>
            <a:ext cx="5500914" cy="1100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699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and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768085A-E048-F1A8-D84D-B62B79877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lt-LT" dirty="0"/>
              <a:t>Spustelėję redaguokite stilių</a:t>
            </a:r>
          </a:p>
        </p:txBody>
      </p:sp>
      <p:pic>
        <p:nvPicPr>
          <p:cNvPr id="6" name="Paveikslėlis 5" descr="Paveikslėlis, kuriame yra Grafika, Šriftas, Spalvingumas, grafinis dizainas&#10;&#10;Automatiškai sugeneruotas aprašymas">
            <a:extLst>
              <a:ext uri="{FF2B5EF4-FFF2-40B4-BE49-F238E27FC236}">
                <a16:creationId xmlns:a16="http://schemas.microsoft.com/office/drawing/2014/main" id="{C6E98727-52FA-4717-8C61-6A60B42CC7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1" y="6163971"/>
            <a:ext cx="1686965" cy="415253"/>
          </a:xfrm>
          <a:prstGeom prst="rect">
            <a:avLst/>
          </a:prstGeo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DF84CB57-A9B6-48F9-88A0-29F6C741DA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505" y="6176963"/>
            <a:ext cx="1686964" cy="376383"/>
          </a:xfrm>
          <a:prstGeom prst="rect">
            <a:avLst/>
          </a:prstGeom>
        </p:spPr>
      </p:pic>
      <p:pic>
        <p:nvPicPr>
          <p:cNvPr id="8" name="Paveikslėlis 7">
            <a:extLst>
              <a:ext uri="{FF2B5EF4-FFF2-40B4-BE49-F238E27FC236}">
                <a16:creationId xmlns:a16="http://schemas.microsoft.com/office/drawing/2014/main" id="{571F241E-30F9-40C3-8D1A-28C20D0C7DA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76" y="-2627483"/>
            <a:ext cx="5500914" cy="1100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951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4" descr="Paveikslėlis, kuriame yra Grafika, Šriftas, Spalvingumas, grafinis dizainas&#10;&#10;Automatiškai sugeneruotas aprašymas">
            <a:extLst>
              <a:ext uri="{FF2B5EF4-FFF2-40B4-BE49-F238E27FC236}">
                <a16:creationId xmlns:a16="http://schemas.microsoft.com/office/drawing/2014/main" id="{36D0A814-1E4F-4309-A41F-4E1EDFE414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1" y="6163971"/>
            <a:ext cx="1686965" cy="415253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FBE5CDBD-22E9-47C8-AD71-CFD688FD30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505" y="6176963"/>
            <a:ext cx="1686964" cy="376383"/>
          </a:xfrm>
          <a:prstGeom prst="rect">
            <a:avLst/>
          </a:prstGeo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05456B8B-03A6-4AD2-9023-5ECF3A18A5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76" y="-2627483"/>
            <a:ext cx="5500914" cy="1100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949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1">
            <a:extLst>
              <a:ext uri="{FF2B5EF4-FFF2-40B4-BE49-F238E27FC236}">
                <a16:creationId xmlns:a16="http://schemas.microsoft.com/office/drawing/2014/main" id="{239FD0F6-3B48-4697-B034-AC24B7940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137883"/>
            <a:ext cx="9144000" cy="1006475"/>
          </a:xfr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lt-LT" dirty="0"/>
              <a:t>Spustelėję redaguokite stilių</a:t>
            </a:r>
          </a:p>
        </p:txBody>
      </p:sp>
      <p:pic>
        <p:nvPicPr>
          <p:cNvPr id="9" name="Paveikslėlis 8">
            <a:extLst>
              <a:ext uri="{FF2B5EF4-FFF2-40B4-BE49-F238E27FC236}">
                <a16:creationId xmlns:a16="http://schemas.microsoft.com/office/drawing/2014/main" id="{F9A92BF4-22EA-4CE2-9359-B2244C3653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10807"/>
            <a:ext cx="4415971" cy="1087008"/>
          </a:xfrm>
          <a:prstGeom prst="rect">
            <a:avLst/>
          </a:prstGeom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5F16C7F8-6C3E-4841-92E9-166BF80985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914" y="746133"/>
            <a:ext cx="2931886" cy="654140"/>
          </a:xfrm>
          <a:prstGeom prst="rect">
            <a:avLst/>
          </a:prstGeom>
        </p:spPr>
      </p:pic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1F7D67AB-1289-4E64-8B39-CACF39838E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70"/>
          <a:stretch/>
        </p:blipFill>
        <p:spPr>
          <a:xfrm>
            <a:off x="612924" y="5881969"/>
            <a:ext cx="11027534" cy="73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7147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flip="none" rotWithShape="1">
          <a:gsLst>
            <a:gs pos="0">
              <a:srgbClr val="ED3D89"/>
            </a:gs>
            <a:gs pos="46000">
              <a:srgbClr val="ED3D89"/>
            </a:gs>
            <a:gs pos="100000">
              <a:srgbClr val="B091C3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ECFBA9A-6B69-4139-D9C2-FE94B681B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99971"/>
            <a:ext cx="9144000" cy="1006475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880899-A00E-C083-324A-7BA5658440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598522"/>
            <a:ext cx="9144000" cy="72321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dirty="0"/>
              <a:t>Spustelėkite norėdami redaguoti šablono paantraštės stilių</a:t>
            </a:r>
          </a:p>
        </p:txBody>
      </p:sp>
      <p:pic>
        <p:nvPicPr>
          <p:cNvPr id="7" name="Paveikslėlis 6">
            <a:extLst>
              <a:ext uri="{FF2B5EF4-FFF2-40B4-BE49-F238E27FC236}">
                <a16:creationId xmlns:a16="http://schemas.microsoft.com/office/drawing/2014/main" id="{4FA0677B-B7E6-4E5A-B245-8456F60273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77"/>
          <a:stretch/>
        </p:blipFill>
        <p:spPr>
          <a:xfrm>
            <a:off x="838200" y="568279"/>
            <a:ext cx="4415971" cy="1115378"/>
          </a:xfrm>
          <a:prstGeom prst="rect">
            <a:avLst/>
          </a:prstGeom>
        </p:spPr>
      </p:pic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F5C86098-553D-4D9F-9E4A-125A5F6FB2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833"/>
          <a:stretch/>
        </p:blipFill>
        <p:spPr>
          <a:xfrm>
            <a:off x="693057" y="6006417"/>
            <a:ext cx="11143647" cy="612945"/>
          </a:xfrm>
          <a:prstGeom prst="rect">
            <a:avLst/>
          </a:prstGeom>
        </p:spPr>
      </p:pic>
      <p:pic>
        <p:nvPicPr>
          <p:cNvPr id="13" name="Paveikslėlis 12">
            <a:extLst>
              <a:ext uri="{FF2B5EF4-FFF2-40B4-BE49-F238E27FC236}">
                <a16:creationId xmlns:a16="http://schemas.microsoft.com/office/drawing/2014/main" id="{BE7EC407-1AA4-4C7B-B4B1-DFEA5A533D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914" y="731284"/>
            <a:ext cx="2931886" cy="65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120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AA4F191-426F-79DE-36E9-A59537BC8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</a:p>
        </p:txBody>
      </p:sp>
      <p:pic>
        <p:nvPicPr>
          <p:cNvPr id="7" name="Paveikslėlis 6" descr="Paveikslėlis, kuriame yra Grafika, Šriftas, Spalvingumas, grafinis dizainas&#10;&#10;Automatiškai sugeneruotas aprašymas">
            <a:extLst>
              <a:ext uri="{FF2B5EF4-FFF2-40B4-BE49-F238E27FC236}">
                <a16:creationId xmlns:a16="http://schemas.microsoft.com/office/drawing/2014/main" id="{73975A5D-6885-407C-9048-E74FEEDD2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1" y="6163971"/>
            <a:ext cx="1686965" cy="415253"/>
          </a:xfrm>
          <a:prstGeom prst="rect">
            <a:avLst/>
          </a:prstGeom>
        </p:spPr>
      </p:pic>
      <p:pic>
        <p:nvPicPr>
          <p:cNvPr id="8" name="Paveikslėlis 7">
            <a:extLst>
              <a:ext uri="{FF2B5EF4-FFF2-40B4-BE49-F238E27FC236}">
                <a16:creationId xmlns:a16="http://schemas.microsoft.com/office/drawing/2014/main" id="{C09722E7-476D-4753-A30C-C3D0E5B786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505" y="6176963"/>
            <a:ext cx="1686964" cy="376383"/>
          </a:xfrm>
          <a:prstGeom prst="rect">
            <a:avLst/>
          </a:prstGeom>
        </p:spPr>
      </p:pic>
      <p:sp>
        <p:nvSpPr>
          <p:cNvPr id="9" name="Pavadinimas 1">
            <a:extLst>
              <a:ext uri="{FF2B5EF4-FFF2-40B4-BE49-F238E27FC236}">
                <a16:creationId xmlns:a16="http://schemas.microsoft.com/office/drawing/2014/main" id="{BAF2F9CA-D833-47E6-8DD6-7C5ADB6C2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lt-LT" dirty="0"/>
              <a:t>Spustelėję redaguokite stilių</a:t>
            </a:r>
          </a:p>
        </p:txBody>
      </p:sp>
    </p:spTree>
    <p:extLst>
      <p:ext uri="{BB962C8B-B14F-4D97-AF65-F5344CB8AC3E}">
        <p14:creationId xmlns:p14="http://schemas.microsoft.com/office/powerpoint/2010/main" val="23546407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AA4F191-426F-79DE-36E9-A59537BC8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</a:p>
        </p:txBody>
      </p:sp>
      <p:sp>
        <p:nvSpPr>
          <p:cNvPr id="9" name="Pavadinimas 1">
            <a:extLst>
              <a:ext uri="{FF2B5EF4-FFF2-40B4-BE49-F238E27FC236}">
                <a16:creationId xmlns:a16="http://schemas.microsoft.com/office/drawing/2014/main" id="{BAF2F9CA-D833-47E6-8DD6-7C5ADB6C2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Spustelėję redaguokite stilių</a:t>
            </a: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73414CAC-17D8-49C6-9F96-026C96B8C9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34"/>
          <a:stretch/>
        </p:blipFill>
        <p:spPr>
          <a:xfrm>
            <a:off x="551531" y="6157528"/>
            <a:ext cx="1710849" cy="415253"/>
          </a:xfrm>
          <a:prstGeom prst="rect">
            <a:avLst/>
          </a:prstGeom>
        </p:spPr>
      </p:pic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62DBBFAA-AF2B-4F1C-83A6-533C3BFD24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837" y="6186680"/>
            <a:ext cx="1686963" cy="37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3889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E77143AE-E594-4E32-9B63-75F5923B60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34"/>
          <a:stretch/>
        </p:blipFill>
        <p:spPr>
          <a:xfrm>
            <a:off x="551531" y="6157528"/>
            <a:ext cx="1710849" cy="415253"/>
          </a:xfrm>
          <a:prstGeom prst="rect">
            <a:avLst/>
          </a:prstGeom>
        </p:spPr>
      </p:pic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30247243-B365-43CC-BEC9-7FCD54EC9E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837" y="6186680"/>
            <a:ext cx="1686963" cy="376383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3EA77859-B94A-14E2-FB5D-02B5AEC6A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8C22F05-DDAA-2292-95A7-6E09401A8C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ED51301D-B730-CFC5-EFA4-605BB6947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</a:p>
        </p:txBody>
      </p:sp>
    </p:spTree>
    <p:extLst>
      <p:ext uri="{BB962C8B-B14F-4D97-AF65-F5344CB8AC3E}">
        <p14:creationId xmlns:p14="http://schemas.microsoft.com/office/powerpoint/2010/main" val="2552967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and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aveikslėlis 7">
            <a:extLst>
              <a:ext uri="{FF2B5EF4-FFF2-40B4-BE49-F238E27FC236}">
                <a16:creationId xmlns:a16="http://schemas.microsoft.com/office/drawing/2014/main" id="{D9D3301B-2B6B-4358-9927-20B9BDB9EC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34"/>
          <a:stretch/>
        </p:blipFill>
        <p:spPr>
          <a:xfrm>
            <a:off x="551531" y="6157528"/>
            <a:ext cx="1710849" cy="415253"/>
          </a:xfrm>
          <a:prstGeom prst="rect">
            <a:avLst/>
          </a:prstGeom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id="{4F2EDE30-EFBF-4BC3-AC0D-6D92B430C80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837" y="6186680"/>
            <a:ext cx="1686963" cy="376383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9768085A-E048-F1A8-D84D-B62B79877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Spustelėję redaguokite stilių</a:t>
            </a:r>
          </a:p>
        </p:txBody>
      </p:sp>
    </p:spTree>
    <p:extLst>
      <p:ext uri="{BB962C8B-B14F-4D97-AF65-F5344CB8AC3E}">
        <p14:creationId xmlns:p14="http://schemas.microsoft.com/office/powerpoint/2010/main" val="39617871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9E59C4E8-3855-4610-A118-5DCFA85495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34"/>
          <a:stretch/>
        </p:blipFill>
        <p:spPr>
          <a:xfrm>
            <a:off x="551531" y="6157528"/>
            <a:ext cx="1710849" cy="415253"/>
          </a:xfrm>
          <a:prstGeom prst="rect">
            <a:avLst/>
          </a:prstGeom>
        </p:spPr>
      </p:pic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FD0C66EC-E25F-439A-A575-A314107750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837" y="6186680"/>
            <a:ext cx="1686963" cy="37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337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aveikslėlis 7">
            <a:extLst>
              <a:ext uri="{FF2B5EF4-FFF2-40B4-BE49-F238E27FC236}">
                <a16:creationId xmlns:a16="http://schemas.microsoft.com/office/drawing/2014/main" id="{58C64253-3696-4C4F-9D26-4587D2276C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77"/>
          <a:stretch/>
        </p:blipFill>
        <p:spPr>
          <a:xfrm>
            <a:off x="838200" y="568279"/>
            <a:ext cx="4415971" cy="1115378"/>
          </a:xfrm>
          <a:prstGeom prst="rect">
            <a:avLst/>
          </a:prstGeom>
        </p:spPr>
      </p:pic>
      <p:pic>
        <p:nvPicPr>
          <p:cNvPr id="12" name="Paveikslėlis 11">
            <a:extLst>
              <a:ext uri="{FF2B5EF4-FFF2-40B4-BE49-F238E27FC236}">
                <a16:creationId xmlns:a16="http://schemas.microsoft.com/office/drawing/2014/main" id="{7C99826F-E617-40E3-B8CF-C101C0CBEF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833"/>
          <a:stretch/>
        </p:blipFill>
        <p:spPr>
          <a:xfrm>
            <a:off x="693057" y="6006417"/>
            <a:ext cx="11143647" cy="612945"/>
          </a:xfrm>
          <a:prstGeom prst="rect">
            <a:avLst/>
          </a:prstGeom>
        </p:spPr>
      </p:pic>
      <p:pic>
        <p:nvPicPr>
          <p:cNvPr id="13" name="Paveikslėlis 12">
            <a:extLst>
              <a:ext uri="{FF2B5EF4-FFF2-40B4-BE49-F238E27FC236}">
                <a16:creationId xmlns:a16="http://schemas.microsoft.com/office/drawing/2014/main" id="{54FCED86-61D4-452A-9B2B-2412DF5B1D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914" y="731284"/>
            <a:ext cx="2931886" cy="654140"/>
          </a:xfrm>
          <a:prstGeom prst="rect">
            <a:avLst/>
          </a:prstGeom>
        </p:spPr>
      </p:pic>
      <p:sp>
        <p:nvSpPr>
          <p:cNvPr id="7" name="Pavadinimas 1">
            <a:extLst>
              <a:ext uri="{FF2B5EF4-FFF2-40B4-BE49-F238E27FC236}">
                <a16:creationId xmlns:a16="http://schemas.microsoft.com/office/drawing/2014/main" id="{239FD0F6-3B48-4697-B034-AC24B7940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137883"/>
            <a:ext cx="9144000" cy="1006475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Spustelėję redaguokite stilių</a:t>
            </a:r>
          </a:p>
        </p:txBody>
      </p:sp>
    </p:spTree>
    <p:extLst>
      <p:ext uri="{BB962C8B-B14F-4D97-AF65-F5344CB8AC3E}">
        <p14:creationId xmlns:p14="http://schemas.microsoft.com/office/powerpoint/2010/main" val="850881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ECFBA9A-6B69-4139-D9C2-FE94B681B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99971"/>
            <a:ext cx="9144000" cy="1006475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880899-A00E-C083-324A-7BA5658440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598522"/>
            <a:ext cx="9144000" cy="72321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dirty="0"/>
              <a:t>Spustelėkite norėdami redaguoti šablono paantraštės stilių</a:t>
            </a:r>
          </a:p>
        </p:txBody>
      </p:sp>
      <p:pic>
        <p:nvPicPr>
          <p:cNvPr id="7" name="Paveikslėlis 6">
            <a:extLst>
              <a:ext uri="{FF2B5EF4-FFF2-40B4-BE49-F238E27FC236}">
                <a16:creationId xmlns:a16="http://schemas.microsoft.com/office/drawing/2014/main" id="{4FA0677B-B7E6-4E5A-B245-8456F60273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77"/>
          <a:stretch/>
        </p:blipFill>
        <p:spPr>
          <a:xfrm>
            <a:off x="838200" y="568279"/>
            <a:ext cx="4415971" cy="1115378"/>
          </a:xfrm>
          <a:prstGeom prst="rect">
            <a:avLst/>
          </a:prstGeom>
        </p:spPr>
      </p:pic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F5C86098-553D-4D9F-9E4A-125A5F6FB2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833"/>
          <a:stretch/>
        </p:blipFill>
        <p:spPr>
          <a:xfrm>
            <a:off x="693057" y="6006417"/>
            <a:ext cx="11143647" cy="612945"/>
          </a:xfrm>
          <a:prstGeom prst="rect">
            <a:avLst/>
          </a:prstGeom>
        </p:spPr>
      </p:pic>
      <p:pic>
        <p:nvPicPr>
          <p:cNvPr id="13" name="Paveikslėlis 12">
            <a:extLst>
              <a:ext uri="{FF2B5EF4-FFF2-40B4-BE49-F238E27FC236}">
                <a16:creationId xmlns:a16="http://schemas.microsoft.com/office/drawing/2014/main" id="{BE7EC407-1AA4-4C7B-B4B1-DFEA5A533D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914" y="731284"/>
            <a:ext cx="2931886" cy="65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9751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AA4F191-426F-79DE-36E9-A59537BC8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</a:p>
        </p:txBody>
      </p:sp>
      <p:sp>
        <p:nvSpPr>
          <p:cNvPr id="9" name="Pavadinimas 1">
            <a:extLst>
              <a:ext uri="{FF2B5EF4-FFF2-40B4-BE49-F238E27FC236}">
                <a16:creationId xmlns:a16="http://schemas.microsoft.com/office/drawing/2014/main" id="{BAF2F9CA-D833-47E6-8DD6-7C5ADB6C2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Spustelėję redaguokite stilių</a:t>
            </a: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73414CAC-17D8-49C6-9F96-026C96B8C9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34"/>
          <a:stretch/>
        </p:blipFill>
        <p:spPr>
          <a:xfrm>
            <a:off x="551531" y="6157528"/>
            <a:ext cx="1710849" cy="415253"/>
          </a:xfrm>
          <a:prstGeom prst="rect">
            <a:avLst/>
          </a:prstGeom>
        </p:spPr>
      </p:pic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62DBBFAA-AF2B-4F1C-83A6-533C3BFD24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837" y="6186680"/>
            <a:ext cx="1686963" cy="37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1247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E77143AE-E594-4E32-9B63-75F5923B60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34"/>
          <a:stretch/>
        </p:blipFill>
        <p:spPr>
          <a:xfrm>
            <a:off x="551531" y="6157528"/>
            <a:ext cx="1710849" cy="415253"/>
          </a:xfrm>
          <a:prstGeom prst="rect">
            <a:avLst/>
          </a:prstGeom>
        </p:spPr>
      </p:pic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30247243-B365-43CC-BEC9-7FCD54EC9E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837" y="6186680"/>
            <a:ext cx="1686963" cy="376383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3EA77859-B94A-14E2-FB5D-02B5AEC6A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8C22F05-DDAA-2292-95A7-6E09401A8C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ED51301D-B730-CFC5-EFA4-605BB6947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</a:p>
        </p:txBody>
      </p:sp>
    </p:spTree>
    <p:extLst>
      <p:ext uri="{BB962C8B-B14F-4D97-AF65-F5344CB8AC3E}">
        <p14:creationId xmlns:p14="http://schemas.microsoft.com/office/powerpoint/2010/main" val="39540270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and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aveikslėlis 7">
            <a:extLst>
              <a:ext uri="{FF2B5EF4-FFF2-40B4-BE49-F238E27FC236}">
                <a16:creationId xmlns:a16="http://schemas.microsoft.com/office/drawing/2014/main" id="{D9D3301B-2B6B-4358-9927-20B9BDB9EC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34"/>
          <a:stretch/>
        </p:blipFill>
        <p:spPr>
          <a:xfrm>
            <a:off x="551531" y="6157528"/>
            <a:ext cx="1710849" cy="415253"/>
          </a:xfrm>
          <a:prstGeom prst="rect">
            <a:avLst/>
          </a:prstGeom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id="{4F2EDE30-EFBF-4BC3-AC0D-6D92B430C80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837" y="6186680"/>
            <a:ext cx="1686963" cy="376383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9768085A-E048-F1A8-D84D-B62B79877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Spustelėję redaguokite stilių</a:t>
            </a:r>
          </a:p>
        </p:txBody>
      </p:sp>
    </p:spTree>
    <p:extLst>
      <p:ext uri="{BB962C8B-B14F-4D97-AF65-F5344CB8AC3E}">
        <p14:creationId xmlns:p14="http://schemas.microsoft.com/office/powerpoint/2010/main" val="9205807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9E59C4E8-3855-4610-A118-5DCFA85495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34"/>
          <a:stretch/>
        </p:blipFill>
        <p:spPr>
          <a:xfrm>
            <a:off x="551531" y="6157528"/>
            <a:ext cx="1710849" cy="415253"/>
          </a:xfrm>
          <a:prstGeom prst="rect">
            <a:avLst/>
          </a:prstGeom>
        </p:spPr>
      </p:pic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FD0C66EC-E25F-439A-A575-A314107750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837" y="6186680"/>
            <a:ext cx="1686963" cy="37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921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EA77859-B94A-14E2-FB5D-02B5AEC6A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lt-LT" dirty="0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8C22F05-DDAA-2292-95A7-6E09401A8C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ED51301D-B730-CFC5-EFA4-605BB6947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pic>
        <p:nvPicPr>
          <p:cNvPr id="8" name="Paveikslėlis 7" descr="Paveikslėlis, kuriame yra Grafika, Šriftas, Spalvingumas, grafinis dizainas&#10;&#10;Automatiškai sugeneruotas aprašymas">
            <a:extLst>
              <a:ext uri="{FF2B5EF4-FFF2-40B4-BE49-F238E27FC236}">
                <a16:creationId xmlns:a16="http://schemas.microsoft.com/office/drawing/2014/main" id="{5CDE5E75-01F5-4790-98E7-A8A6DFF75F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1" y="6163971"/>
            <a:ext cx="1686965" cy="415253"/>
          </a:xfrm>
          <a:prstGeom prst="rect">
            <a:avLst/>
          </a:prstGeom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id="{71E3907A-56F7-4F9B-90BC-091BAF49EC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505" y="6176963"/>
            <a:ext cx="1686964" cy="37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4845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aveikslėlis 7">
            <a:extLst>
              <a:ext uri="{FF2B5EF4-FFF2-40B4-BE49-F238E27FC236}">
                <a16:creationId xmlns:a16="http://schemas.microsoft.com/office/drawing/2014/main" id="{58C64253-3696-4C4F-9D26-4587D2276C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77"/>
          <a:stretch/>
        </p:blipFill>
        <p:spPr>
          <a:xfrm>
            <a:off x="838200" y="568279"/>
            <a:ext cx="4415971" cy="1115378"/>
          </a:xfrm>
          <a:prstGeom prst="rect">
            <a:avLst/>
          </a:prstGeom>
        </p:spPr>
      </p:pic>
      <p:pic>
        <p:nvPicPr>
          <p:cNvPr id="12" name="Paveikslėlis 11">
            <a:extLst>
              <a:ext uri="{FF2B5EF4-FFF2-40B4-BE49-F238E27FC236}">
                <a16:creationId xmlns:a16="http://schemas.microsoft.com/office/drawing/2014/main" id="{7C99826F-E617-40E3-B8CF-C101C0CBEF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833"/>
          <a:stretch/>
        </p:blipFill>
        <p:spPr>
          <a:xfrm>
            <a:off x="693057" y="6006417"/>
            <a:ext cx="11143647" cy="612945"/>
          </a:xfrm>
          <a:prstGeom prst="rect">
            <a:avLst/>
          </a:prstGeom>
        </p:spPr>
      </p:pic>
      <p:pic>
        <p:nvPicPr>
          <p:cNvPr id="13" name="Paveikslėlis 12">
            <a:extLst>
              <a:ext uri="{FF2B5EF4-FFF2-40B4-BE49-F238E27FC236}">
                <a16:creationId xmlns:a16="http://schemas.microsoft.com/office/drawing/2014/main" id="{54FCED86-61D4-452A-9B2B-2412DF5B1D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914" y="731284"/>
            <a:ext cx="2931886" cy="654140"/>
          </a:xfrm>
          <a:prstGeom prst="rect">
            <a:avLst/>
          </a:prstGeom>
        </p:spPr>
      </p:pic>
      <p:sp>
        <p:nvSpPr>
          <p:cNvPr id="7" name="Pavadinimas 1">
            <a:extLst>
              <a:ext uri="{FF2B5EF4-FFF2-40B4-BE49-F238E27FC236}">
                <a16:creationId xmlns:a16="http://schemas.microsoft.com/office/drawing/2014/main" id="{239FD0F6-3B48-4697-B034-AC24B7940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137883"/>
            <a:ext cx="9144000" cy="1006475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Spustelėję redaguokite stilių</a:t>
            </a:r>
          </a:p>
        </p:txBody>
      </p:sp>
    </p:spTree>
    <p:extLst>
      <p:ext uri="{BB962C8B-B14F-4D97-AF65-F5344CB8AC3E}">
        <p14:creationId xmlns:p14="http://schemas.microsoft.com/office/powerpoint/2010/main" val="3824000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and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768085A-E048-F1A8-D84D-B62B79877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lt-LT" dirty="0"/>
              <a:t>Spustelėję redaguokite stilių</a:t>
            </a:r>
          </a:p>
        </p:txBody>
      </p:sp>
      <p:pic>
        <p:nvPicPr>
          <p:cNvPr id="6" name="Paveikslėlis 5" descr="Paveikslėlis, kuriame yra Grafika, Šriftas, Spalvingumas, grafinis dizainas&#10;&#10;Automatiškai sugeneruotas aprašymas">
            <a:extLst>
              <a:ext uri="{FF2B5EF4-FFF2-40B4-BE49-F238E27FC236}">
                <a16:creationId xmlns:a16="http://schemas.microsoft.com/office/drawing/2014/main" id="{C6E98727-52FA-4717-8C61-6A60B42CC7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1" y="6163971"/>
            <a:ext cx="1686965" cy="415253"/>
          </a:xfrm>
          <a:prstGeom prst="rect">
            <a:avLst/>
          </a:prstGeo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DF84CB57-A9B6-48F9-88A0-29F6C741DA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505" y="6176963"/>
            <a:ext cx="1686964" cy="37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133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4" descr="Paveikslėlis, kuriame yra Grafika, Šriftas, Spalvingumas, grafinis dizainas&#10;&#10;Automatiškai sugeneruotas aprašymas">
            <a:extLst>
              <a:ext uri="{FF2B5EF4-FFF2-40B4-BE49-F238E27FC236}">
                <a16:creationId xmlns:a16="http://schemas.microsoft.com/office/drawing/2014/main" id="{36D0A814-1E4F-4309-A41F-4E1EDFE414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1" y="6163971"/>
            <a:ext cx="1686965" cy="415253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FBE5CDBD-22E9-47C8-AD71-CFD688FD30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505" y="6176963"/>
            <a:ext cx="1686964" cy="37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763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1">
            <a:extLst>
              <a:ext uri="{FF2B5EF4-FFF2-40B4-BE49-F238E27FC236}">
                <a16:creationId xmlns:a16="http://schemas.microsoft.com/office/drawing/2014/main" id="{239FD0F6-3B48-4697-B034-AC24B7940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137883"/>
            <a:ext cx="9144000" cy="1006475"/>
          </a:xfr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lt-LT" dirty="0"/>
              <a:t>Spustelėję redaguokite stilių</a:t>
            </a:r>
          </a:p>
        </p:txBody>
      </p:sp>
      <p:pic>
        <p:nvPicPr>
          <p:cNvPr id="9" name="Paveikslėlis 8">
            <a:extLst>
              <a:ext uri="{FF2B5EF4-FFF2-40B4-BE49-F238E27FC236}">
                <a16:creationId xmlns:a16="http://schemas.microsoft.com/office/drawing/2014/main" id="{F9A92BF4-22EA-4CE2-9359-B2244C3653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10807"/>
            <a:ext cx="4415971" cy="1087008"/>
          </a:xfrm>
          <a:prstGeom prst="rect">
            <a:avLst/>
          </a:prstGeom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5F16C7F8-6C3E-4841-92E9-166BF80985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914" y="746133"/>
            <a:ext cx="2931886" cy="654140"/>
          </a:xfrm>
          <a:prstGeom prst="rect">
            <a:avLst/>
          </a:prstGeom>
        </p:spPr>
      </p:pic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1F7D67AB-1289-4E64-8B39-CACF39838E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70"/>
          <a:stretch/>
        </p:blipFill>
        <p:spPr>
          <a:xfrm>
            <a:off x="612924" y="5881969"/>
            <a:ext cx="11027534" cy="73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393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ECFBA9A-6B69-4139-D9C2-FE94B681B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99971"/>
            <a:ext cx="9144000" cy="1006475"/>
          </a:xfr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lt-LT" dirty="0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880899-A00E-C083-324A-7BA5658440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598522"/>
            <a:ext cx="9144000" cy="723219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dirty="0"/>
              <a:t>Spustelėkite norėdami redaguoti šablono paantraštės stilių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5524F68-0C62-4F10-B95F-84D01CEB80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10807"/>
            <a:ext cx="4415971" cy="1087008"/>
          </a:xfrm>
          <a:prstGeom prst="rect">
            <a:avLst/>
          </a:prstGeom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EB705751-9AC5-4483-BA13-B127D41AB0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002" y="802305"/>
            <a:ext cx="2931886" cy="654140"/>
          </a:xfrm>
          <a:prstGeom prst="rect">
            <a:avLst/>
          </a:prstGeom>
        </p:spPr>
      </p:pic>
      <p:pic>
        <p:nvPicPr>
          <p:cNvPr id="12" name="Paveikslėlis 11">
            <a:extLst>
              <a:ext uri="{FF2B5EF4-FFF2-40B4-BE49-F238E27FC236}">
                <a16:creationId xmlns:a16="http://schemas.microsoft.com/office/drawing/2014/main" id="{6B4BF76B-92E0-4867-9A97-D820952B2D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70"/>
          <a:stretch/>
        </p:blipFill>
        <p:spPr>
          <a:xfrm>
            <a:off x="612924" y="5881969"/>
            <a:ext cx="11027534" cy="733135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AF4D09D0-9381-405D-91CA-02058E775A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35" r="25589"/>
          <a:stretch/>
        </p:blipFill>
        <p:spPr>
          <a:xfrm rot="179509">
            <a:off x="10494107" y="-325346"/>
            <a:ext cx="2292702" cy="198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39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AA4F191-426F-79DE-36E9-A59537BC8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</a:p>
        </p:txBody>
      </p:sp>
      <p:pic>
        <p:nvPicPr>
          <p:cNvPr id="7" name="Paveikslėlis 6" descr="Paveikslėlis, kuriame yra Grafika, Šriftas, Spalvingumas, grafinis dizainas&#10;&#10;Automatiškai sugeneruotas aprašymas">
            <a:extLst>
              <a:ext uri="{FF2B5EF4-FFF2-40B4-BE49-F238E27FC236}">
                <a16:creationId xmlns:a16="http://schemas.microsoft.com/office/drawing/2014/main" id="{73975A5D-6885-407C-9048-E74FEEDD2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1" y="6163971"/>
            <a:ext cx="1686965" cy="415253"/>
          </a:xfrm>
          <a:prstGeom prst="rect">
            <a:avLst/>
          </a:prstGeom>
        </p:spPr>
      </p:pic>
      <p:pic>
        <p:nvPicPr>
          <p:cNvPr id="8" name="Paveikslėlis 7">
            <a:extLst>
              <a:ext uri="{FF2B5EF4-FFF2-40B4-BE49-F238E27FC236}">
                <a16:creationId xmlns:a16="http://schemas.microsoft.com/office/drawing/2014/main" id="{C09722E7-476D-4753-A30C-C3D0E5B786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505" y="6176963"/>
            <a:ext cx="1686964" cy="376383"/>
          </a:xfrm>
          <a:prstGeom prst="rect">
            <a:avLst/>
          </a:prstGeom>
        </p:spPr>
      </p:pic>
      <p:sp>
        <p:nvSpPr>
          <p:cNvPr id="9" name="Pavadinimas 1">
            <a:extLst>
              <a:ext uri="{FF2B5EF4-FFF2-40B4-BE49-F238E27FC236}">
                <a16:creationId xmlns:a16="http://schemas.microsoft.com/office/drawing/2014/main" id="{BAF2F9CA-D833-47E6-8DD6-7C5ADB6C2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lt-LT" dirty="0"/>
              <a:t>Spustelėję redaguokite stilių</a:t>
            </a: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439E5A76-0DF7-40BB-977A-82EA4318AF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546" y="-1736780"/>
            <a:ext cx="3816907" cy="363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258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EA77859-B94A-14E2-FB5D-02B5AEC6A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lt-LT" dirty="0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8C22F05-DDAA-2292-95A7-6E09401A8C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ED51301D-B730-CFC5-EFA4-605BB6947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pic>
        <p:nvPicPr>
          <p:cNvPr id="8" name="Paveikslėlis 7" descr="Paveikslėlis, kuriame yra Grafika, Šriftas, Spalvingumas, grafinis dizainas&#10;&#10;Automatiškai sugeneruotas aprašymas">
            <a:extLst>
              <a:ext uri="{FF2B5EF4-FFF2-40B4-BE49-F238E27FC236}">
                <a16:creationId xmlns:a16="http://schemas.microsoft.com/office/drawing/2014/main" id="{5CDE5E75-01F5-4790-98E7-A8A6DFF75F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1" y="6163971"/>
            <a:ext cx="1686965" cy="415253"/>
          </a:xfrm>
          <a:prstGeom prst="rect">
            <a:avLst/>
          </a:prstGeom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id="{71E3907A-56F7-4F9B-90BC-091BAF49EC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505" y="6176963"/>
            <a:ext cx="1686964" cy="376383"/>
          </a:xfrm>
          <a:prstGeom prst="rect">
            <a:avLst/>
          </a:prstGeo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257762E2-DE5B-4AED-A07C-1F073558614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546" y="-1736780"/>
            <a:ext cx="3816907" cy="363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5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3997DFA3-EC18-C1C1-0E24-DDC415EAB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4778A465-BEF1-7356-8D2F-E2665AB5B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D9D13B1-9B8E-FE97-65BA-51C6C7C1C5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5ED4F4-CF5B-4712-91FD-674328902737}" type="datetimeFigureOut">
              <a:rPr lang="lt-LT" smtClean="0"/>
              <a:t>2025.05.19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CB382E38-FE44-DD1A-8474-2A68D38714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ABCF3820-E77E-1619-7F49-FE4D5B9FB7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D6DBC3-CF9F-4B0E-A450-84DB3095F5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34586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3997DFA3-EC18-C1C1-0E24-DDC415EAB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4778A465-BEF1-7356-8D2F-E2665AB5B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D9D13B1-9B8E-FE97-65BA-51C6C7C1C5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5ED4F4-CF5B-4712-91FD-674328902737}" type="datetimeFigureOut">
              <a:rPr lang="lt-LT" smtClean="0"/>
              <a:t>2025.05.19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CB382E38-FE44-DD1A-8474-2A68D38714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ABCF3820-E77E-1619-7F49-FE4D5B9FB7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D6DBC3-CF9F-4B0E-A450-84DB3095F5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65341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3997DFA3-EC18-C1C1-0E24-DDC415EAB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4778A465-BEF1-7356-8D2F-E2665AB5B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D9D13B1-9B8E-FE97-65BA-51C6C7C1C5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5ED4F4-CF5B-4712-91FD-674328902737}" type="datetimeFigureOut">
              <a:rPr lang="lt-LT" smtClean="0"/>
              <a:t>2025.05.19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CB382E38-FE44-DD1A-8474-2A68D38714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ABCF3820-E77E-1619-7F49-FE4D5B9FB7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D6DBC3-CF9F-4B0E-A450-84DB3095F5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78763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D3D89"/>
            </a:gs>
            <a:gs pos="46000">
              <a:srgbClr val="ED3D89"/>
            </a:gs>
            <a:gs pos="100000">
              <a:srgbClr val="B091C3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3997DFA3-EC18-C1C1-0E24-DDC415EAB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dirty="0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4778A465-BEF1-7356-8D2F-E2665AB5B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D9D13B1-9B8E-FE97-65BA-51C6C7C1C5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5ED4F4-CF5B-4712-91FD-674328902737}" type="datetimeFigureOut">
              <a:rPr lang="lt-LT" smtClean="0"/>
              <a:t>2025.05.19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CB382E38-FE44-DD1A-8474-2A68D38714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ABCF3820-E77E-1619-7F49-FE4D5B9FB7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D6DBC3-CF9F-4B0E-A450-84DB3095F5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82377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rgbClr val="7F73B4"/>
            </a:gs>
            <a:gs pos="0">
              <a:srgbClr val="B091C3">
                <a:alpha val="90000"/>
              </a:srgbClr>
            </a:gs>
            <a:gs pos="19000">
              <a:srgbClr val="B091C3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3997DFA3-EC18-C1C1-0E24-DDC415EAB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dirty="0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4778A465-BEF1-7356-8D2F-E2665AB5B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D9D13B1-9B8E-FE97-65BA-51C6C7C1C5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5ED4F4-CF5B-4712-91FD-674328902737}" type="datetimeFigureOut">
              <a:rPr lang="lt-LT" smtClean="0"/>
              <a:t>2025.05.19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CB382E38-FE44-DD1A-8474-2A68D38714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ABCF3820-E77E-1619-7F49-FE4D5B9FB7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D6DBC3-CF9F-4B0E-A450-84DB3095F5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68884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vadinimas 4">
            <a:extLst>
              <a:ext uri="{FF2B5EF4-FFF2-40B4-BE49-F238E27FC236}">
                <a16:creationId xmlns:a16="http://schemas.microsoft.com/office/drawing/2014/main" id="{22CB183A-454D-4D96-9668-3F5BC71B26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7196634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Pasirinktinis 1">
      <a:dk1>
        <a:srgbClr val="000000"/>
      </a:dk1>
      <a:lt1>
        <a:sysClr val="window" lastClr="FFFFFF"/>
      </a:lt1>
      <a:dk2>
        <a:srgbClr val="1F3864"/>
      </a:dk2>
      <a:lt2>
        <a:srgbClr val="FFFFFF"/>
      </a:lt2>
      <a:accent1>
        <a:srgbClr val="B2539E"/>
      </a:accent1>
      <a:accent2>
        <a:srgbClr val="ED3D89"/>
      </a:accent2>
      <a:accent3>
        <a:srgbClr val="B091C3"/>
      </a:accent3>
      <a:accent4>
        <a:srgbClr val="8EC75B"/>
      </a:accent4>
      <a:accent5>
        <a:srgbClr val="DF2726"/>
      </a:accent5>
      <a:accent6>
        <a:srgbClr val="00B5E3"/>
      </a:accent6>
      <a:hlink>
        <a:srgbClr val="88D0CD"/>
      </a:hlink>
      <a:folHlink>
        <a:srgbClr val="46B9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4_„Office“ tema">
  <a:themeElements>
    <a:clrScheme name="Pasirinktinis 1">
      <a:dk1>
        <a:srgbClr val="000000"/>
      </a:dk1>
      <a:lt1>
        <a:sysClr val="window" lastClr="FFFFFF"/>
      </a:lt1>
      <a:dk2>
        <a:srgbClr val="1F3864"/>
      </a:dk2>
      <a:lt2>
        <a:srgbClr val="FFFFFF"/>
      </a:lt2>
      <a:accent1>
        <a:srgbClr val="B2539E"/>
      </a:accent1>
      <a:accent2>
        <a:srgbClr val="ED3D89"/>
      </a:accent2>
      <a:accent3>
        <a:srgbClr val="B091C3"/>
      </a:accent3>
      <a:accent4>
        <a:srgbClr val="8EC75B"/>
      </a:accent4>
      <a:accent5>
        <a:srgbClr val="DF2726"/>
      </a:accent5>
      <a:accent6>
        <a:srgbClr val="00B5E3"/>
      </a:accent6>
      <a:hlink>
        <a:srgbClr val="88D0CD"/>
      </a:hlink>
      <a:folHlink>
        <a:srgbClr val="46B9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5_„Office“ tema">
  <a:themeElements>
    <a:clrScheme name="Pasirinktinis 1">
      <a:dk1>
        <a:srgbClr val="000000"/>
      </a:dk1>
      <a:lt1>
        <a:sysClr val="window" lastClr="FFFFFF"/>
      </a:lt1>
      <a:dk2>
        <a:srgbClr val="1F3864"/>
      </a:dk2>
      <a:lt2>
        <a:srgbClr val="FFFFFF"/>
      </a:lt2>
      <a:accent1>
        <a:srgbClr val="B2539E"/>
      </a:accent1>
      <a:accent2>
        <a:srgbClr val="ED3D89"/>
      </a:accent2>
      <a:accent3>
        <a:srgbClr val="B091C3"/>
      </a:accent3>
      <a:accent4>
        <a:srgbClr val="8EC75B"/>
      </a:accent4>
      <a:accent5>
        <a:srgbClr val="DF2726"/>
      </a:accent5>
      <a:accent6>
        <a:srgbClr val="00B5E3"/>
      </a:accent6>
      <a:hlink>
        <a:srgbClr val="88D0CD"/>
      </a:hlink>
      <a:folHlink>
        <a:srgbClr val="46B9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1_„Office“ tema">
  <a:themeElements>
    <a:clrScheme name="Pasirinktinis 1">
      <a:dk1>
        <a:srgbClr val="000000"/>
      </a:dk1>
      <a:lt1>
        <a:sysClr val="window" lastClr="FFFFFF"/>
      </a:lt1>
      <a:dk2>
        <a:srgbClr val="1F3864"/>
      </a:dk2>
      <a:lt2>
        <a:srgbClr val="FFFFFF"/>
      </a:lt2>
      <a:accent1>
        <a:srgbClr val="B2539E"/>
      </a:accent1>
      <a:accent2>
        <a:srgbClr val="ED3D89"/>
      </a:accent2>
      <a:accent3>
        <a:srgbClr val="B091C3"/>
      </a:accent3>
      <a:accent4>
        <a:srgbClr val="8EC75B"/>
      </a:accent4>
      <a:accent5>
        <a:srgbClr val="DF2726"/>
      </a:accent5>
      <a:accent6>
        <a:srgbClr val="00B5E3"/>
      </a:accent6>
      <a:hlink>
        <a:srgbClr val="88D0CD"/>
      </a:hlink>
      <a:folHlink>
        <a:srgbClr val="46B9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2_„Office“ tema">
  <a:themeElements>
    <a:clrScheme name="Pasirinktinis 1">
      <a:dk1>
        <a:srgbClr val="000000"/>
      </a:dk1>
      <a:lt1>
        <a:sysClr val="window" lastClr="FFFFFF"/>
      </a:lt1>
      <a:dk2>
        <a:srgbClr val="1F3864"/>
      </a:dk2>
      <a:lt2>
        <a:srgbClr val="FFFFFF"/>
      </a:lt2>
      <a:accent1>
        <a:srgbClr val="B2539E"/>
      </a:accent1>
      <a:accent2>
        <a:srgbClr val="ED3D89"/>
      </a:accent2>
      <a:accent3>
        <a:srgbClr val="B091C3"/>
      </a:accent3>
      <a:accent4>
        <a:srgbClr val="8EC75B"/>
      </a:accent4>
      <a:accent5>
        <a:srgbClr val="DF2726"/>
      </a:accent5>
      <a:accent6>
        <a:srgbClr val="00B5E3"/>
      </a:accent6>
      <a:hlink>
        <a:srgbClr val="88D0CD"/>
      </a:hlink>
      <a:folHlink>
        <a:srgbClr val="46B9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1357</TotalTime>
  <Words>0</Words>
  <Application>Microsoft Office PowerPoint</Application>
  <PresentationFormat>Plačiaekranė</PresentationFormat>
  <Paragraphs>0</Paragraphs>
  <Slides>1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5</vt:i4>
      </vt:variant>
      <vt:variant>
        <vt:lpstr>Skaidrių pavadinimai</vt:lpstr>
      </vt:variant>
      <vt:variant>
        <vt:i4>1</vt:i4>
      </vt:variant>
    </vt:vector>
  </HeadingPairs>
  <TitlesOfParts>
    <vt:vector size="9" baseType="lpstr">
      <vt:lpstr>Aptos</vt:lpstr>
      <vt:lpstr>Arial</vt:lpstr>
      <vt:lpstr>Calibri</vt:lpstr>
      <vt:lpstr>„Office“ tema</vt:lpstr>
      <vt:lpstr>4_„Office“ tema</vt:lpstr>
      <vt:lpstr>5_„Office“ tema</vt:lpstr>
      <vt:lpstr>1_„Office“ tema</vt:lpstr>
      <vt:lpstr>2_„Office“ tema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WP10 Sustainability and dissemination   - Reflections on the process of submitting our first milestones and deliverables (challenges but also good practices!) - Where each package is at the moment and a timeline for reaching our next milestone and deliverable.</dc:title>
  <dc:creator>Gina Zdanaviciene</dc:creator>
  <cp:lastModifiedBy>Gina Zdanavičienė Šiaulių valstybinė kolegija</cp:lastModifiedBy>
  <cp:revision>60</cp:revision>
  <dcterms:created xsi:type="dcterms:W3CDTF">2024-10-16T06:58:30Z</dcterms:created>
  <dcterms:modified xsi:type="dcterms:W3CDTF">2025-05-19T12:45:42Z</dcterms:modified>
</cp:coreProperties>
</file>